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/>
    <p:restoredTop sz="94643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3">
            <a:extLst>
              <a:ext uri="{FF2B5EF4-FFF2-40B4-BE49-F238E27FC236}">
                <a16:creationId xmlns:a16="http://schemas.microsoft.com/office/drawing/2014/main" id="{A847494F-EE81-1991-ED4E-8DA0AAF639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D09DC983-13B9-3476-8576-925B838387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hape 16">
            <a:extLst>
              <a:ext uri="{FF2B5EF4-FFF2-40B4-BE49-F238E27FC236}">
                <a16:creationId xmlns:a16="http://schemas.microsoft.com/office/drawing/2014/main" id="{26A3C814-C42A-6892-9511-5167F29D3236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3" name="Shape 17">
            <a:extLst>
              <a:ext uri="{FF2B5EF4-FFF2-40B4-BE49-F238E27FC236}">
                <a16:creationId xmlns:a16="http://schemas.microsoft.com/office/drawing/2014/main" id="{713660CD-B340-D906-AB34-08DE818A95C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23">
            <a:extLst>
              <a:ext uri="{FF2B5EF4-FFF2-40B4-BE49-F238E27FC236}">
                <a16:creationId xmlns:a16="http://schemas.microsoft.com/office/drawing/2014/main" id="{4C8FEEBF-4F73-59FF-829C-51946F0528E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7171" name="Shape 24">
            <a:extLst>
              <a:ext uri="{FF2B5EF4-FFF2-40B4-BE49-F238E27FC236}">
                <a16:creationId xmlns:a16="http://schemas.microsoft.com/office/drawing/2014/main" id="{3FCCB2A6-9AFB-65EF-A0EF-8EE56F2CE2B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39">
            <a:extLst>
              <a:ext uri="{FF2B5EF4-FFF2-40B4-BE49-F238E27FC236}">
                <a16:creationId xmlns:a16="http://schemas.microsoft.com/office/drawing/2014/main" id="{57776211-FD16-B4C2-013A-6987138686D0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9219" name="Shape 40">
            <a:extLst>
              <a:ext uri="{FF2B5EF4-FFF2-40B4-BE49-F238E27FC236}">
                <a16:creationId xmlns:a16="http://schemas.microsoft.com/office/drawing/2014/main" id="{671E7919-E60F-0B0B-F527-297DEE6F0097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53">
            <a:extLst>
              <a:ext uri="{FF2B5EF4-FFF2-40B4-BE49-F238E27FC236}">
                <a16:creationId xmlns:a16="http://schemas.microsoft.com/office/drawing/2014/main" id="{9EC3FA5E-D316-3AB7-9EA1-9E7CCFBDD5AB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1267" name="Shape 54">
            <a:extLst>
              <a:ext uri="{FF2B5EF4-FFF2-40B4-BE49-F238E27FC236}">
                <a16:creationId xmlns:a16="http://schemas.microsoft.com/office/drawing/2014/main" id="{25B18F36-98AC-09FF-5FF0-DB5059EEA531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838200" y="196828"/>
            <a:ext cx="10515599" cy="10644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A8B1B8"/>
              </a:buClr>
              <a:buFont typeface="Arial"/>
              <a:buNone/>
              <a:defRPr sz="4400" b="0" i="0" u="none" strike="noStrike" cap="none">
                <a:solidFill>
                  <a:srgbClr val="A8B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12">
            <a:extLst>
              <a:ext uri="{FF2B5EF4-FFF2-40B4-BE49-F238E27FC236}">
                <a16:creationId xmlns:a16="http://schemas.microsoft.com/office/drawing/2014/main" id="{1DC30AB5-584E-CA31-83B6-1D09C643A04A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" name="Shape 13">
            <a:extLst>
              <a:ext uri="{FF2B5EF4-FFF2-40B4-BE49-F238E27FC236}">
                <a16:creationId xmlns:a16="http://schemas.microsoft.com/office/drawing/2014/main" id="{7B3BBE77-1B0D-A338-E8CB-03742B3DD3FB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" name="Shape 14">
            <a:extLst>
              <a:ext uri="{FF2B5EF4-FFF2-40B4-BE49-F238E27FC236}">
                <a16:creationId xmlns:a16="http://schemas.microsoft.com/office/drawing/2014/main" id="{A441BDE8-7591-B4E3-D5E4-28A2DD2DBBA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25000"/>
              <a:defRPr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fld id="{0DA1B60B-DBD9-480D-B6C9-2A805DD13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20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D7F2F0F6-51EB-5FE0-E3FB-854EED18A0B8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838200" y="196850"/>
            <a:ext cx="105156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1E5B9EC1-7BBF-FC88-D262-2138CB95DF8F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pic>
        <p:nvPicPr>
          <p:cNvPr id="1028" name="Shape 8">
            <a:extLst>
              <a:ext uri="{FF2B5EF4-FFF2-40B4-BE49-F238E27FC236}">
                <a16:creationId xmlns:a16="http://schemas.microsoft.com/office/drawing/2014/main" id="{46156338-DEBD-AA39-F96D-5DCBAE63FBE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7100" y="185738"/>
            <a:ext cx="909638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19">
            <a:extLst>
              <a:ext uri="{FF2B5EF4-FFF2-40B4-BE49-F238E27FC236}">
                <a16:creationId xmlns:a16="http://schemas.microsoft.com/office/drawing/2014/main" id="{E3468078-CEC0-CFBE-1870-29846B14F1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96850"/>
            <a:ext cx="10515600" cy="1063625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Record a Presentation</a:t>
            </a:r>
          </a:p>
        </p:txBody>
      </p:sp>
      <p:sp>
        <p:nvSpPr>
          <p:cNvPr id="4099" name="Shape 20">
            <a:extLst>
              <a:ext uri="{FF2B5EF4-FFF2-40B4-BE49-F238E27FC236}">
                <a16:creationId xmlns:a16="http://schemas.microsoft.com/office/drawing/2014/main" id="{89150D81-7C99-8FB0-5A3B-3E574498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14488"/>
            <a:ext cx="11023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200">
                <a:solidFill>
                  <a:srgbClr val="A8B1B8"/>
                </a:solidFill>
              </a:rPr>
              <a:t>Use the Camtasia Add-in to record your presentations. Start by going to the Add-ins tab.</a:t>
            </a:r>
          </a:p>
        </p:txBody>
      </p:sp>
      <p:pic>
        <p:nvPicPr>
          <p:cNvPr id="4100" name="Shape 21">
            <a:extLst>
              <a:ext uri="{FF2B5EF4-FFF2-40B4-BE49-F238E27FC236}">
                <a16:creationId xmlns:a16="http://schemas.microsoft.com/office/drawing/2014/main" id="{0A8EECA0-9DFC-1546-3BEC-F14E29AD4BD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3297238"/>
            <a:ext cx="9148763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26">
            <a:extLst>
              <a:ext uri="{FF2B5EF4-FFF2-40B4-BE49-F238E27FC236}">
                <a16:creationId xmlns:a16="http://schemas.microsoft.com/office/drawing/2014/main" id="{5B6A5DD0-0B15-7FEB-27A6-6B9F723BC5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96850"/>
            <a:ext cx="10515600" cy="1063625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Camtasia Recording Toolbar</a:t>
            </a:r>
          </a:p>
        </p:txBody>
      </p:sp>
      <p:sp>
        <p:nvSpPr>
          <p:cNvPr id="6147" name="Shape 27">
            <a:extLst>
              <a:ext uri="{FF2B5EF4-FFF2-40B4-BE49-F238E27FC236}">
                <a16:creationId xmlns:a16="http://schemas.microsoft.com/office/drawing/2014/main" id="{3D622D65-E65F-F35A-9287-8AE54B60E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800" y="1527175"/>
            <a:ext cx="16970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Begin </a:t>
            </a:r>
          </a:p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recording</a:t>
            </a:r>
          </a:p>
        </p:txBody>
      </p:sp>
      <p:sp>
        <p:nvSpPr>
          <p:cNvPr id="6148" name="Shape 28">
            <a:extLst>
              <a:ext uri="{FF2B5EF4-FFF2-40B4-BE49-F238E27FC236}">
                <a16:creationId xmlns:a16="http://schemas.microsoft.com/office/drawing/2014/main" id="{717499C5-DD4F-991D-D3E7-3341539A7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638" y="1535113"/>
            <a:ext cx="27051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Toggle camera</a:t>
            </a:r>
          </a:p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recording</a:t>
            </a:r>
          </a:p>
        </p:txBody>
      </p:sp>
      <p:sp>
        <p:nvSpPr>
          <p:cNvPr id="6149" name="Shape 29">
            <a:extLst>
              <a:ext uri="{FF2B5EF4-FFF2-40B4-BE49-F238E27FC236}">
                <a16:creationId xmlns:a16="http://schemas.microsoft.com/office/drawing/2014/main" id="{457411F3-4C95-37E9-F939-B363EBD0A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275" y="1527175"/>
            <a:ext cx="29575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Adjust specific</a:t>
            </a:r>
          </a:p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recording options</a:t>
            </a:r>
          </a:p>
        </p:txBody>
      </p:sp>
      <p:sp>
        <p:nvSpPr>
          <p:cNvPr id="6150" name="Shape 30">
            <a:extLst>
              <a:ext uri="{FF2B5EF4-FFF2-40B4-BE49-F238E27FC236}">
                <a16:creationId xmlns:a16="http://schemas.microsoft.com/office/drawing/2014/main" id="{8808FEBE-363A-AECE-C8E1-143A14B3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524500"/>
            <a:ext cx="32654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Toggle microphone</a:t>
            </a:r>
          </a:p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recording</a:t>
            </a:r>
          </a:p>
        </p:txBody>
      </p:sp>
      <p:sp>
        <p:nvSpPr>
          <p:cNvPr id="6151" name="Shape 31">
            <a:extLst>
              <a:ext uri="{FF2B5EF4-FFF2-40B4-BE49-F238E27FC236}">
                <a16:creationId xmlns:a16="http://schemas.microsoft.com/office/drawing/2014/main" id="{FB56E0C3-6936-FE44-3898-44A5399D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5524500"/>
            <a:ext cx="26654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Display camera</a:t>
            </a:r>
          </a:p>
          <a:p>
            <a:pPr algn="ctr" eaLnBrk="1" hangingPunct="1">
              <a:buSzPct val="25000"/>
            </a:pPr>
            <a:r>
              <a:rPr lang="en-US" altLang="en-US" sz="2800">
                <a:solidFill>
                  <a:srgbClr val="A8B1B8"/>
                </a:solidFill>
              </a:rPr>
              <a:t>preview</a:t>
            </a:r>
          </a:p>
        </p:txBody>
      </p:sp>
      <p:pic>
        <p:nvPicPr>
          <p:cNvPr id="6152" name="Shape 32">
            <a:extLst>
              <a:ext uri="{FF2B5EF4-FFF2-40B4-BE49-F238E27FC236}">
                <a16:creationId xmlns:a16="http://schemas.microsoft.com/office/drawing/2014/main" id="{60CDA618-01CE-267D-A52A-A5EE3426141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3333750"/>
            <a:ext cx="78089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Shape 33">
            <a:extLst>
              <a:ext uri="{FF2B5EF4-FFF2-40B4-BE49-F238E27FC236}">
                <a16:creationId xmlns:a16="http://schemas.microsoft.com/office/drawing/2014/main" id="{BE7E8386-E7F3-78ED-32F7-E204EFF1E71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0" y="4841875"/>
            <a:ext cx="393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Shape 34">
            <a:extLst>
              <a:ext uri="{FF2B5EF4-FFF2-40B4-BE49-F238E27FC236}">
                <a16:creationId xmlns:a16="http://schemas.microsoft.com/office/drawing/2014/main" id="{FE37CE0C-BB3B-46ED-333A-6C3A4445C3B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4841875"/>
            <a:ext cx="393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Shape 35">
            <a:extLst>
              <a:ext uri="{FF2B5EF4-FFF2-40B4-BE49-F238E27FC236}">
                <a16:creationId xmlns:a16="http://schemas.microsoft.com/office/drawing/2014/main" id="{A66458EE-39E1-FB26-6FF8-27B9A3BF10A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975" y="2528888"/>
            <a:ext cx="393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Shape 36">
            <a:extLst>
              <a:ext uri="{FF2B5EF4-FFF2-40B4-BE49-F238E27FC236}">
                <a16:creationId xmlns:a16="http://schemas.microsoft.com/office/drawing/2014/main" id="{A5C4A4AF-60F0-87B9-5524-52DF4FA7889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8" y="2528888"/>
            <a:ext cx="393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Shape 37">
            <a:extLst>
              <a:ext uri="{FF2B5EF4-FFF2-40B4-BE49-F238E27FC236}">
                <a16:creationId xmlns:a16="http://schemas.microsoft.com/office/drawing/2014/main" id="{75C5B152-E9C2-592F-6076-4447B7FA054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263" y="2528888"/>
            <a:ext cx="393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42">
            <a:extLst>
              <a:ext uri="{FF2B5EF4-FFF2-40B4-BE49-F238E27FC236}">
                <a16:creationId xmlns:a16="http://schemas.microsoft.com/office/drawing/2014/main" id="{B92D21A0-0652-FB08-FC3D-13512E9C8C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96850"/>
            <a:ext cx="10515600" cy="1063625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Start a Recording</a:t>
            </a:r>
          </a:p>
        </p:txBody>
      </p:sp>
      <p:sp>
        <p:nvSpPr>
          <p:cNvPr id="8195" name="Shape 46">
            <a:extLst>
              <a:ext uri="{FF2B5EF4-FFF2-40B4-BE49-F238E27FC236}">
                <a16:creationId xmlns:a16="http://schemas.microsoft.com/office/drawing/2014/main" id="{F18F2AEB-8A14-031F-1946-665F0EFC9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1731963"/>
            <a:ext cx="539591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Select recording options</a:t>
            </a:r>
          </a:p>
        </p:txBody>
      </p:sp>
      <p:sp>
        <p:nvSpPr>
          <p:cNvPr id="8196" name="Shape 47">
            <a:extLst>
              <a:ext uri="{FF2B5EF4-FFF2-40B4-BE49-F238E27FC236}">
                <a16:creationId xmlns:a16="http://schemas.microsoft.com/office/drawing/2014/main" id="{DCBE00FA-A3AC-953A-F4AB-EFBD8A788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3367088"/>
            <a:ext cx="576421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Press the record button</a:t>
            </a:r>
          </a:p>
        </p:txBody>
      </p:sp>
      <p:sp>
        <p:nvSpPr>
          <p:cNvPr id="8197" name="Shape 48">
            <a:extLst>
              <a:ext uri="{FF2B5EF4-FFF2-40B4-BE49-F238E27FC236}">
                <a16:creationId xmlns:a16="http://schemas.microsoft.com/office/drawing/2014/main" id="{F6FD3C3E-FC63-539A-4847-755D29C5F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4694238"/>
            <a:ext cx="5929312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Test your audio and then</a:t>
            </a:r>
          </a:p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start your recording</a:t>
            </a:r>
          </a:p>
        </p:txBody>
      </p:sp>
      <p:pic>
        <p:nvPicPr>
          <p:cNvPr id="8198" name="Shape 49">
            <a:extLst>
              <a:ext uri="{FF2B5EF4-FFF2-40B4-BE49-F238E27FC236}">
                <a16:creationId xmlns:a16="http://schemas.microsoft.com/office/drawing/2014/main" id="{23AF009E-B268-EEA0-0C0A-8EFE8DF9989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63" y="1733550"/>
            <a:ext cx="3608387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Shape 50">
            <a:extLst>
              <a:ext uri="{FF2B5EF4-FFF2-40B4-BE49-F238E27FC236}">
                <a16:creationId xmlns:a16="http://schemas.microsoft.com/office/drawing/2014/main" id="{708DCE98-D685-179A-21FD-E90C1E5FB25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013" y="3367088"/>
            <a:ext cx="35956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Shape 51">
            <a:extLst>
              <a:ext uri="{FF2B5EF4-FFF2-40B4-BE49-F238E27FC236}">
                <a16:creationId xmlns:a16="http://schemas.microsoft.com/office/drawing/2014/main" id="{EB7835F0-0C89-B0A6-CC87-BAE271A54B57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4557713"/>
            <a:ext cx="2368550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">
            <a:extLst>
              <a:ext uri="{FF2B5EF4-FFF2-40B4-BE49-F238E27FC236}">
                <a16:creationId xmlns:a16="http://schemas.microsoft.com/office/drawing/2014/main" id="{5D129C1C-1301-B02B-3C54-26B2B26D6D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161448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">
            <a:extLst>
              <a:ext uri="{FF2B5EF4-FFF2-40B4-BE49-F238E27FC236}">
                <a16:creationId xmlns:a16="http://schemas.microsoft.com/office/drawing/2014/main" id="{79B999A3-26B2-6525-3550-810B447AB2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24643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3">
            <a:extLst>
              <a:ext uri="{FF2B5EF4-FFF2-40B4-BE49-F238E27FC236}">
                <a16:creationId xmlns:a16="http://schemas.microsoft.com/office/drawing/2014/main" id="{57F13BAE-8279-2590-B13A-250FC8F4B5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489585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56">
            <a:extLst>
              <a:ext uri="{FF2B5EF4-FFF2-40B4-BE49-F238E27FC236}">
                <a16:creationId xmlns:a16="http://schemas.microsoft.com/office/drawing/2014/main" id="{B266E4F2-603C-CCF7-7A92-D26DF9E3EF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96850"/>
            <a:ext cx="10515600" cy="1063625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Finish a Recording</a:t>
            </a:r>
          </a:p>
        </p:txBody>
      </p:sp>
      <p:sp>
        <p:nvSpPr>
          <p:cNvPr id="10243" name="Shape 57">
            <a:extLst>
              <a:ext uri="{FF2B5EF4-FFF2-40B4-BE49-F238E27FC236}">
                <a16:creationId xmlns:a16="http://schemas.microsoft.com/office/drawing/2014/main" id="{273AD82F-8AFB-E1E4-1F44-6287C1DB0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1592263"/>
            <a:ext cx="494982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End your presentation</a:t>
            </a:r>
          </a:p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and give it a name</a:t>
            </a:r>
          </a:p>
        </p:txBody>
      </p:sp>
      <p:sp>
        <p:nvSpPr>
          <p:cNvPr id="10244" name="Shape 58">
            <a:extLst>
              <a:ext uri="{FF2B5EF4-FFF2-40B4-BE49-F238E27FC236}">
                <a16:creationId xmlns:a16="http://schemas.microsoft.com/office/drawing/2014/main" id="{85FFF553-3067-647E-EE1C-9CA903260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4349750"/>
            <a:ext cx="5792788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Choose to produce or edit</a:t>
            </a:r>
          </a:p>
          <a:p>
            <a:pPr eaLnBrk="1" hangingPunct="1">
              <a:buSzPct val="25000"/>
            </a:pPr>
            <a:r>
              <a:rPr lang="en-US" altLang="en-US" sz="3800">
                <a:solidFill>
                  <a:srgbClr val="A8B1B8"/>
                </a:solidFill>
              </a:rPr>
              <a:t>your video</a:t>
            </a:r>
          </a:p>
        </p:txBody>
      </p:sp>
      <p:pic>
        <p:nvPicPr>
          <p:cNvPr id="10245" name="Shape 61">
            <a:extLst>
              <a:ext uri="{FF2B5EF4-FFF2-40B4-BE49-F238E27FC236}">
                <a16:creationId xmlns:a16="http://schemas.microsoft.com/office/drawing/2014/main" id="{5B79D5F3-1D2A-0844-25E9-4020E51DBE5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3514725"/>
            <a:ext cx="1512888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Shape 62">
            <a:extLst>
              <a:ext uri="{FF2B5EF4-FFF2-40B4-BE49-F238E27FC236}">
                <a16:creationId xmlns:a16="http://schemas.microsoft.com/office/drawing/2014/main" id="{406094DA-BE9E-9365-B099-00ED51F07854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25" y="1644650"/>
            <a:ext cx="1157288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">
            <a:extLst>
              <a:ext uri="{FF2B5EF4-FFF2-40B4-BE49-F238E27FC236}">
                <a16:creationId xmlns:a16="http://schemas.microsoft.com/office/drawing/2014/main" id="{A221F63E-BCF2-13F6-372B-FCAB035E50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176688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2">
            <a:extLst>
              <a:ext uri="{FF2B5EF4-FFF2-40B4-BE49-F238E27FC236}">
                <a16:creationId xmlns:a16="http://schemas.microsoft.com/office/drawing/2014/main" id="{1535995D-3E3E-988A-FD90-F6EF18A62B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4540250"/>
            <a:ext cx="188118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</Words>
  <Application>Microsoft Office PowerPoint</Application>
  <PresentationFormat>Widescreen</PresentationFormat>
  <Paragraphs>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Record a Presentation</vt:lpstr>
      <vt:lpstr>Camtasia Recording Toolbar</vt:lpstr>
      <vt:lpstr>Start a Recording</vt:lpstr>
      <vt:lpstr>Finish a Recording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Presentation</dc:title>
  <dc:subject/>
  <dc:creator>Orians, A.J.</dc:creator>
  <cp:keywords/>
  <dc:description/>
  <cp:lastModifiedBy>FanTasTic Solution</cp:lastModifiedBy>
  <cp:revision>7</cp:revision>
  <dcterms:modified xsi:type="dcterms:W3CDTF">2023-12-01T04:12:18Z</dcterms:modified>
  <cp:category/>
</cp:coreProperties>
</file>